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4" r:id="rId2"/>
    <p:sldId id="263" r:id="rId3"/>
    <p:sldId id="292" r:id="rId4"/>
    <p:sldId id="276" r:id="rId5"/>
    <p:sldId id="295" r:id="rId6"/>
    <p:sldId id="296" r:id="rId7"/>
    <p:sldId id="297" r:id="rId8"/>
    <p:sldId id="258" r:id="rId9"/>
    <p:sldId id="259" r:id="rId10"/>
    <p:sldId id="260" r:id="rId11"/>
    <p:sldId id="261" r:id="rId12"/>
    <p:sldId id="262" r:id="rId13"/>
    <p:sldId id="257" r:id="rId14"/>
    <p:sldId id="264" r:id="rId15"/>
    <p:sldId id="288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82" r:id="rId26"/>
    <p:sldId id="275" r:id="rId27"/>
    <p:sldId id="281" r:id="rId28"/>
    <p:sldId id="289" r:id="rId29"/>
    <p:sldId id="277" r:id="rId30"/>
    <p:sldId id="290" r:id="rId31"/>
    <p:sldId id="285" r:id="rId32"/>
    <p:sldId id="291" r:id="rId33"/>
    <p:sldId id="287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DB767-BB6C-4261-87F0-6A35C4593F44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37CE3-71F6-4801-B5F7-F3983008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2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Methods, then state and regional population and migration, and info on race and ethnicity.</a:t>
            </a:r>
          </a:p>
        </p:txBody>
      </p:sp>
    </p:spTree>
    <p:extLst>
      <p:ext uri="{BB962C8B-B14F-4D97-AF65-F5344CB8AC3E}">
        <p14:creationId xmlns:p14="http://schemas.microsoft.com/office/powerpoint/2010/main" val="357476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227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3402-2D6D-47AE-8283-08D9BD4979F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79D-B2FF-4671-8F28-BC3BE839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3402-2D6D-47AE-8283-08D9BD4979F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79D-B2FF-4671-8F28-BC3BE839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5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3402-2D6D-47AE-8283-08D9BD4979F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79D-B2FF-4671-8F28-BC3BE839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3402-2D6D-47AE-8283-08D9BD4979F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79D-B2FF-4671-8F28-BC3BE839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6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3402-2D6D-47AE-8283-08D9BD4979F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79D-B2FF-4671-8F28-BC3BE839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6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3402-2D6D-47AE-8283-08D9BD4979F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79D-B2FF-4671-8F28-BC3BE839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7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3402-2D6D-47AE-8283-08D9BD4979F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79D-B2FF-4671-8F28-BC3BE839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4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3402-2D6D-47AE-8283-08D9BD4979F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79D-B2FF-4671-8F28-BC3BE839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1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3402-2D6D-47AE-8283-08D9BD4979F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79D-B2FF-4671-8F28-BC3BE839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8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3402-2D6D-47AE-8283-08D9BD4979F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79D-B2FF-4671-8F28-BC3BE839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4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3402-2D6D-47AE-8283-08D9BD4979F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79D-B2FF-4671-8F28-BC3BE839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0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C3402-2D6D-47AE-8283-08D9BD4979F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2779D-B2FF-4671-8F28-BC3BE839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8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7853" y="2944229"/>
            <a:ext cx="6656294" cy="97410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Alaska’s Growing Senior Population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767853" y="4781096"/>
            <a:ext cx="6656294" cy="806555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en-US" altLang="en-US" dirty="0"/>
              <a:t>David Howell</a:t>
            </a:r>
          </a:p>
          <a:p>
            <a:pPr eaLnBrk="1" hangingPunct="1"/>
            <a:r>
              <a:rPr lang="en-US" altLang="en-US" dirty="0"/>
              <a:t>Alaska Department of Labor</a:t>
            </a:r>
          </a:p>
          <a:p>
            <a:pPr eaLnBrk="1" hangingPunct="1"/>
            <a:r>
              <a:rPr lang="en-US" altLang="en-US" dirty="0"/>
              <a:t>and Workforce Development</a:t>
            </a:r>
          </a:p>
        </p:txBody>
      </p:sp>
      <p:sp>
        <p:nvSpPr>
          <p:cNvPr id="2052" name="Title 1"/>
          <p:cNvSpPr txBox="1">
            <a:spLocks/>
          </p:cNvSpPr>
          <p:nvPr/>
        </p:nvSpPr>
        <p:spPr bwMode="auto">
          <a:xfrm>
            <a:off x="3339353" y="537883"/>
            <a:ext cx="5657850" cy="107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475"/>
              </a:lnSpc>
              <a:spcBef>
                <a:spcPct val="0"/>
              </a:spcBef>
              <a:buNone/>
            </a:pPr>
            <a:r>
              <a:rPr lang="en-US" altLang="en-US" sz="2475" b="1" dirty="0"/>
              <a:t>Southeast Regional Eldercare Coalition Summit 2024</a:t>
            </a:r>
          </a:p>
        </p:txBody>
      </p:sp>
      <p:pic>
        <p:nvPicPr>
          <p:cNvPr id="2053" name="Picture 2" descr="C:\Documents and Settings\brocejh\Desktop\JOBS-4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1" y="5925312"/>
            <a:ext cx="1372861" cy="56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05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969" y="167357"/>
            <a:ext cx="5688061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3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969" y="167357"/>
            <a:ext cx="5688061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1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969" y="167357"/>
            <a:ext cx="5688061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79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969" y="167357"/>
            <a:ext cx="5688061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3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83" y="253955"/>
            <a:ext cx="9703836" cy="63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74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83" y="253955"/>
            <a:ext cx="9774437" cy="63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16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21" y="167357"/>
            <a:ext cx="6151110" cy="66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4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21" y="167357"/>
            <a:ext cx="6151110" cy="66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9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21" y="167357"/>
            <a:ext cx="6151110" cy="66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47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21" y="167357"/>
            <a:ext cx="6151110" cy="66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1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83" y="253955"/>
            <a:ext cx="9703836" cy="63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89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21" y="167357"/>
            <a:ext cx="6151110" cy="66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38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21" y="167357"/>
            <a:ext cx="6151110" cy="66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48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21" y="167357"/>
            <a:ext cx="6151110" cy="66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47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21" y="167357"/>
            <a:ext cx="6151110" cy="66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41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21" y="167357"/>
            <a:ext cx="6151110" cy="66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8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08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83" y="253955"/>
            <a:ext cx="9703836" cy="63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12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77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83" y="253955"/>
            <a:ext cx="9703835" cy="63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99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5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83" y="253955"/>
            <a:ext cx="9703836" cy="63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40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84" y="253955"/>
            <a:ext cx="9703834" cy="63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34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53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84" y="253955"/>
            <a:ext cx="9703834" cy="63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88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34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C:\Documents and Settings\brocejh\Desktop\JOBS-4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0" y="5896150"/>
            <a:ext cx="1372861" cy="56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912" b="1" dirty="0"/>
              <a:t>Thank you!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Contact: david.howell@alaska.gov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More information: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http://laborstats.alaska.gov/</a:t>
            </a:r>
          </a:p>
        </p:txBody>
      </p:sp>
    </p:spTree>
    <p:extLst>
      <p:ext uri="{BB962C8B-B14F-4D97-AF65-F5344CB8AC3E}">
        <p14:creationId xmlns:p14="http://schemas.microsoft.com/office/powerpoint/2010/main" val="215480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0"/>
            <a:ext cx="9235440" cy="6967728"/>
          </a:xfrm>
        </p:spPr>
      </p:pic>
    </p:spTree>
    <p:extLst>
      <p:ext uri="{BB962C8B-B14F-4D97-AF65-F5344CB8AC3E}">
        <p14:creationId xmlns:p14="http://schemas.microsoft.com/office/powerpoint/2010/main" val="383106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83" y="272242"/>
            <a:ext cx="9703836" cy="635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83" y="272241"/>
            <a:ext cx="9703836" cy="63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1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83" y="253955"/>
            <a:ext cx="9703835" cy="63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0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969" y="167357"/>
            <a:ext cx="5688061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7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969" y="167357"/>
            <a:ext cx="5688061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2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969" y="167357"/>
            <a:ext cx="5688061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35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6508C7D1CF894490E857606F4203DB" ma:contentTypeVersion="22" ma:contentTypeDescription="Create a new document." ma:contentTypeScope="" ma:versionID="e5f3e434eee5936a2e2273b36d4154c8">
  <xsd:schema xmlns:xsd="http://www.w3.org/2001/XMLSchema" xmlns:xs="http://www.w3.org/2001/XMLSchema" xmlns:p="http://schemas.microsoft.com/office/2006/metadata/properties" xmlns:ns2="f35983de-8aec-4939-923b-12f10abb2a6c" xmlns:ns3="9f351699-c11c-40a8-bd6d-32f4f474aeab" xmlns:ns4="a33b12b9-0a34-4d83-af9a-cccd91dea7c7" targetNamespace="http://schemas.microsoft.com/office/2006/metadata/properties" ma:root="true" ma:fieldsID="1851e7af7e1e83a2c4a79c7723d2325b" ns2:_="" ns3:_="" ns4:_="">
    <xsd:import namespace="f35983de-8aec-4939-923b-12f10abb2a6c"/>
    <xsd:import namespace="9f351699-c11c-40a8-bd6d-32f4f474aeab"/>
    <xsd:import namespace="a33b12b9-0a34-4d83-af9a-cccd91dea7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4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Active_x0020_Folde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983de-8aec-4939-923b-12f10abb2a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7" nillable="true" ma:displayName="MediaServiceAutoTags" ma:internalName="MediaServiceAutoTags" ma:readOnly="true">
      <xsd:simpleType>
        <xsd:restriction base="dms:Text"/>
      </xsd:simpleType>
    </xsd:element>
    <xsd:element name="MediaServiceOCR" ma:index="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0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Active_x0020_Folder" ma:index="21" nillable="true" ma:displayName="Active Folder" ma:default="1" ma:internalName="Active_x0020_Folder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237d4ef-1db9-4a38-8f29-0ba9042bcd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51699-c11c-40a8-bd6d-32f4f474aea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4" nillable="true" ma:displayName="Taxonomy Catch All Column" ma:hidden="true" ma:list="{36d2d822-326c-49c4-8eed-870717657213}" ma:internalName="TaxCatchAll" ma:showField="CatchAllData" ma:web="9f351699-c11c-40a8-bd6d-32f4f474ae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b12b9-0a34-4d83-af9a-cccd91dea7c7" elementFormDefault="qualified">
    <xsd:import namespace="http://schemas.microsoft.com/office/2006/documentManagement/types"/>
    <xsd:import namespace="http://schemas.microsoft.com/office/infopath/2007/PartnerControls"/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351699-c11c-40a8-bd6d-32f4f474aeab" xsi:nil="true"/>
    <Active_x0020_Folder xmlns="f35983de-8aec-4939-923b-12f10abb2a6c">true</Active_x0020_Folder>
    <lcf76f155ced4ddcb4097134ff3c332f xmlns="f35983de-8aec-4939-923b-12f10abb2a6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10EFF1-12FF-4B13-89E1-F3EE80073CF0}"/>
</file>

<file path=customXml/itemProps2.xml><?xml version="1.0" encoding="utf-8"?>
<ds:datastoreItem xmlns:ds="http://schemas.openxmlformats.org/officeDocument/2006/customXml" ds:itemID="{90BE9D00-B3DC-4794-ACC6-9DFB914F3DFD}"/>
</file>

<file path=customXml/itemProps3.xml><?xml version="1.0" encoding="utf-8"?>
<ds:datastoreItem xmlns:ds="http://schemas.openxmlformats.org/officeDocument/2006/customXml" ds:itemID="{5BBE379A-43E4-4D8C-BA6D-2D8A82082142}"/>
</file>

<file path=docProps/app.xml><?xml version="1.0" encoding="utf-8"?>
<Properties xmlns="http://schemas.openxmlformats.org/officeDocument/2006/extended-properties" xmlns:vt="http://schemas.openxmlformats.org/officeDocument/2006/docPropsVTypes">
  <TotalTime>6666</TotalTime>
  <Words>62</Words>
  <Application>Microsoft Office PowerPoint</Application>
  <PresentationFormat>Widescreen</PresentationFormat>
  <Paragraphs>14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Alaska’s Growing Senior Population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Howell, David (DOL)</dc:creator>
  <cp:lastModifiedBy>Tess Rouse</cp:lastModifiedBy>
  <cp:revision>27</cp:revision>
  <dcterms:created xsi:type="dcterms:W3CDTF">2024-09-18T20:14:18Z</dcterms:created>
  <dcterms:modified xsi:type="dcterms:W3CDTF">2024-10-01T22:45:52Z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0x010100F76508C7D1CF894490E857606F4203DB</vt:lpwstr>
  </property>
</Properties>
</file>